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3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89B5AB-921D-4568-8AFB-6D093EE3C8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AE2E5F6-E941-46D1-BBC2-CC81B974FF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D920A5A-F1CC-4F6E-B7ED-3EC2A8CC8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81372A-C772-4E33-9A51-635E181AA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9AF39F-ED34-4666-BE13-2FF9134E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5212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F9BFB2-1D13-4E7D-AB43-02E3C54CE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631A8F3-CC98-42A3-B2EC-CAF3F8FF7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108F43-F41D-447B-8B75-2321BD486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F528FF-99D7-43F8-A9BE-F1DAF266A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68C3B0-9FC0-4F59-83A5-FE67BD0BF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537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A06CA81-8F29-4058-9C77-1E33601B4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8E55862-7682-4335-9EC4-CD1BD28A3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11273A-9700-4D8D-914A-3589F6D8B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B3ACE8-F6A8-4E6B-8422-B225838CB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1B6465-98CB-4868-8481-0288D266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0390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3C46D6-FD59-4C77-B982-E840EA3C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F262B8-E40C-4347-9701-9865DE687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15AED9-4200-4ED6-9B74-65ACB0824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E64BFA-700F-4621-A670-B0D0E439D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1A6360-2258-4983-ACDF-CFB551A33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4479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7BC2EC-9EBF-40CF-86DE-BF1993816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CD96CE-5655-4137-9643-7F2246CFB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9367F3-E770-4D98-831D-AB29BEA6A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2A7366-6FC0-4204-9009-368A9F78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D59832-16CD-4A18-965F-CEB4259CE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073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51E79-CEE4-462C-88F4-B1FBBA57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71F40F-77F6-41A2-B2CF-AA506BF596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604878F-099F-4CB7-9306-9AEFEA848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838D7D-0862-40A4-871B-7E1348047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56D55E-CD63-47DC-B41B-6FFDF6764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A4A3C8B-BD52-4BF7-B249-A50B9F29C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0875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58E2A7-4182-4915-8CAF-F4B3FCF0A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0FF283-96A7-43B2-9557-5F1211B1FA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8033BD3-BE46-4D93-9A05-3AEBD306F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0CB3517-B62B-4485-9DFF-47E2950E7D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1A6BDEC-8E7E-4249-ADA5-CBB969CA72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D9459A5-53BE-4A00-81D2-38C5F2DC4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6C3D69E-B5CE-4719-BD65-C7E77D8F4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FFAFDB6-7EE4-41FB-BB5A-D78AAE32C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8852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6622AF-E232-4CAF-9578-297B5E917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3467EB7-30BB-419C-8FC6-9320D1334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93580EC-6B54-48F0-AED9-15D8F84A1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69CFB6E-EF2C-400D-9842-3ACE41E0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200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72F1679-D589-4864-909C-6E0AE0F03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8FCD196-CDC5-4DAE-8226-B9169C121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ED0B4E-2645-4CEB-B85E-05C79BC02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310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3F3C60-2021-4A9D-A028-080AC8784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325BDE-6BD8-40B7-A447-3F8CF1BB7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D93FC47-72FF-425D-9E33-B2A43F2A3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FA2269-0286-4A7C-AF08-3B6C1045E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4C5D2EA-6029-41F1-849A-A2EA9C309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0E337A-7953-4986-8EF4-A88A161FF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9002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F3BF2C-6985-4ECE-BA38-5F8DCD26E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09D0D4D-0848-4170-87FF-C19AF96A91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FF5AF16-F0E7-4646-84DB-44703B1716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3FA23F2-CB13-41E6-B09E-D12F504E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6E1880-AE98-423E-9720-5DEBAC6AB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CF10E05-F75E-42BA-A8D5-9CD57F279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625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48CBDF-0C28-4EBF-B50C-24AA7902B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369E2C-2A0F-45EA-AACA-03096B8C1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3C8014-BD48-47B3-8253-37155FB3F5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2655F-3851-4CFF-8088-4F622029C9EC}" type="datetimeFigureOut">
              <a:rPr lang="ru-RU" smtClean="0"/>
              <a:t>10.11.2024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2EB840-5509-4E79-823F-0B7470A5CC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8B22DC-7DDE-4EE0-9E60-6BBED779D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087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C58A29-EB32-47B7-BDE5-4F75D03ECF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F5BA055-1366-456C-B32A-1FB8821178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9B6375-20B7-4086-AAD7-5212F4C36D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130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93FA5-DCD0-41F8-A2BD-7CCF5115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166B4BAA-943F-4189-BBC0-F43D40CDE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" y="10398"/>
            <a:ext cx="12193410" cy="6858795"/>
          </a:xfrm>
        </p:spPr>
      </p:pic>
    </p:spTree>
    <p:extLst>
      <p:ext uri="{BB962C8B-B14F-4D97-AF65-F5344CB8AC3E}">
        <p14:creationId xmlns:p14="http://schemas.microsoft.com/office/powerpoint/2010/main" val="3731299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16288B-F0AC-4E5A-8DFF-047C5E6EA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E2EFCEB-198E-4421-85C9-73F887C098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" y="-2460"/>
            <a:ext cx="12196372" cy="6860460"/>
          </a:xfrm>
        </p:spPr>
      </p:pic>
    </p:spTree>
    <p:extLst>
      <p:ext uri="{BB962C8B-B14F-4D97-AF65-F5344CB8AC3E}">
        <p14:creationId xmlns:p14="http://schemas.microsoft.com/office/powerpoint/2010/main" val="419419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CA060A-869F-4D62-B0E7-935476ACE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7A75DBD-A591-4ACD-B734-8190AB1C7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" y="-5000"/>
            <a:ext cx="12193410" cy="6858794"/>
          </a:xfrm>
        </p:spPr>
      </p:pic>
    </p:spTree>
    <p:extLst>
      <p:ext uri="{BB962C8B-B14F-4D97-AF65-F5344CB8AC3E}">
        <p14:creationId xmlns:p14="http://schemas.microsoft.com/office/powerpoint/2010/main" val="1544892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B490CF-7375-4FEE-BDD6-87F1DB1F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1DC3911-8835-4957-B059-830C1B988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903352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2DCA2F-0103-4878-9C89-C4DC8D1E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6AF1840-8493-4E55-96AA-6A61BA83CF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2155766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A7EFA0-8EA2-4321-B45E-ED300075E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A2C5BD5-265F-440E-B21D-3D3BD6D42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768682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660D9F-5008-46B6-AB7D-1E6654C20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36B5B03-1BCD-4BD6-A0CE-AC277E7038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7732032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Ilya Yang</dc:creator>
  <cp:lastModifiedBy>Ilya Yang</cp:lastModifiedBy>
  <cp:revision>1</cp:revision>
  <dcterms:created xsi:type="dcterms:W3CDTF">2024-11-10T16:54:33Z</dcterms:created>
  <dcterms:modified xsi:type="dcterms:W3CDTF">2024-11-10T17:04:35Z</dcterms:modified>
</cp:coreProperties>
</file>

<file path=docProps/thumbnail.jpeg>
</file>